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>
      <p:cViewPr varScale="1">
        <p:scale>
          <a:sx n="104" d="100"/>
          <a:sy n="104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4EF525-CC75-FE24-03C2-5E0352A171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6915A9D-B391-B20D-15BE-8DF8927EF7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4E51D3B-52A2-E784-3B55-FA875CF8F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1FA0-0376-1A44-B172-097B7213E9B5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F845F60-4C1E-DCAE-A8DA-D898C3F10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197921B-857B-4BEA-1E09-2FF8062A9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186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936ED7-49E4-7325-8DD9-CF8A0807D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28F9915-66C2-4FCC-F7D4-04B2799B95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2F6383C-DA7F-99E4-A51B-29099419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1FA0-0376-1A44-B172-097B7213E9B5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68A67DF-5132-7804-D0F3-3C8432706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DCE8437-ED63-AB5F-DDC5-F210F621C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1664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DCF493A-6857-3C6E-8089-2522AA6514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129C5CB-E391-8CCD-D01B-356DBB8C7F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8AAC75D-4FFC-D5FF-6ED2-26E23D4EB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1FA0-0376-1A44-B172-097B7213E9B5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8FE84D2-156C-6BD3-8931-40AFA94F0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C72AC73-0DFD-BB18-56D3-9E1F676CA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2787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670ADA-2FF6-AB73-1045-EE7B165B8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44D23C-AA7D-D44B-4219-C2B9CD454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99193E6-239A-75F0-A24F-7CFB8A566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1FA0-0376-1A44-B172-097B7213E9B5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CF15495-DC94-9D5F-4691-F2DDB4F22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8143AA8-E188-A011-C81D-6B0D04E68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374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E77687-007A-1C4D-E7D0-9E42DCA93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0EA9E4D-87F6-1702-B041-ED44A8B96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9240D43-BC7C-FF6E-AF90-18AD307AB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1FA0-0376-1A44-B172-097B7213E9B5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FC3ACB0-A3E6-7342-A2B4-2C9D0DEF7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870C877-0DFF-EBB9-1FAF-540553F9C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6680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25D071-2521-FFC2-AFFF-5A505F027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4F5A31-D12B-6E9A-3775-EB72183651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46080CB-F94C-C380-F3CB-E6F9E26A0E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93878DD-BB2F-4D6D-38DA-DF55AFB8C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1FA0-0376-1A44-B172-097B7213E9B5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B0F8766-0E24-D7AE-587C-5679BDEE0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42E9E1D-FAB8-3D97-72A2-BA9AA8B2F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968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F3FCF7-4864-B49C-CBAD-4D3A49269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CD0C1AF-B86A-DB3A-A1D5-23A24357D4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7E8668D-C1FD-5601-2B60-7D0A63FA9F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921802F-1BB8-162C-B232-105DC75E23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1ED470A-8D33-CCAD-743C-E48F925DDD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B5EABD6-6BA0-72CD-1659-07D928790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1FA0-0376-1A44-B172-097B7213E9B5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39612DD-9D74-4934-E289-D21DEC071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D17F566-4696-54D3-59DF-6BB01DC95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5734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9C8DA1F-8FC5-2F07-18A4-6DC61EFCA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DA5B6B2-1C07-5E78-59D1-F40F8546A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1FA0-0376-1A44-B172-097B7213E9B5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B7C3818-7B61-1E19-2B88-590E7C9B1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59B87F7-C8DF-E2B9-270D-056E23216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1213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E836CD1-1C2D-8A02-A868-3B246D136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1FA0-0376-1A44-B172-097B7213E9B5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4021C7FC-EE2E-FBC5-0C17-4C231F592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76B93FB-859B-04A4-0CC4-FCE7FB881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026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BCB638-92AF-DF21-6A63-DCE69222A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40DEA0-4000-66D7-94FB-638078681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754A44C-532E-9019-1E52-FCC385CD9D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1700B59-1259-C68A-9297-0FDD3806B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1FA0-0376-1A44-B172-097B7213E9B5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E30BEBA-1AFD-9EF9-59A4-3E8DD9E47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BD4BFB4-9DE6-5D38-E5BE-459FCB7CC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8246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53DE13-1980-AB03-A37C-D32EF6B0F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29969F2-06E8-F6C3-83C8-1170CD242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4B14F2F-FBD5-F8F0-CFAD-C970E8E551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B5B28DD-1E6A-3463-C060-D0EC57A9D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1FA0-0376-1A44-B172-097B7213E9B5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767FBCC-F30E-55D4-B634-4E4702C8B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AC4F36D-4BAC-E52D-918D-393215B8F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9234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3D875ECA-3970-52D7-1DD9-607691836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4256A8-DA62-E204-7C41-226EAD491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B7D5A43-462F-555B-F478-891F0F5D1E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B1FA0-0376-1A44-B172-097B7213E9B5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E5D4E06-9FD3-A6D2-7127-DE571A5369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5E86867-77DB-956C-3DBF-6ECF3F332B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6249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04A99AFA-1E5F-90B9-5254-903F52F24DC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80454" y="-30102"/>
            <a:ext cx="12254052" cy="6918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8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04D56BF6-745D-57EE-4C26-F45319EC60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1" y="0"/>
            <a:ext cx="12204632" cy="93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421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Geniş ekran</PresentationFormat>
  <Paragraphs>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Art</dc:creator>
  <cp:lastModifiedBy>Art</cp:lastModifiedBy>
  <cp:revision>5</cp:revision>
  <dcterms:created xsi:type="dcterms:W3CDTF">2023-11-07T06:11:11Z</dcterms:created>
  <dcterms:modified xsi:type="dcterms:W3CDTF">2025-11-13T09:30:35Z</dcterms:modified>
</cp:coreProperties>
</file>